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84" r:id="rId2"/>
    <p:sldId id="394" r:id="rId3"/>
    <p:sldId id="400" r:id="rId4"/>
    <p:sldId id="399" r:id="rId5"/>
    <p:sldId id="398" r:id="rId6"/>
    <p:sldId id="397" r:id="rId7"/>
    <p:sldId id="391" r:id="rId8"/>
    <p:sldId id="387" r:id="rId9"/>
    <p:sldId id="390" r:id="rId10"/>
    <p:sldId id="396" r:id="rId11"/>
    <p:sldId id="389" r:id="rId12"/>
  </p:sldIdLst>
  <p:sldSz cx="9906000" cy="6858000" type="A4"/>
  <p:notesSz cx="6858000" cy="9144000"/>
  <p:custDataLst>
    <p:tags r:id="rId1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7" autoAdjust="0"/>
    <p:restoredTop sz="95915"/>
  </p:normalViewPr>
  <p:slideViewPr>
    <p:cSldViewPr snapToGrid="0">
      <p:cViewPr varScale="1">
        <p:scale>
          <a:sx n="60" d="100"/>
          <a:sy n="60" d="100"/>
        </p:scale>
        <p:origin x="1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ABCCEA-FCF2-2943-A3E3-1751A477C648}"/>
              </a:ext>
            </a:extLst>
          </p:cNvPr>
          <p:cNvSpPr/>
          <p:nvPr userDrawn="1"/>
        </p:nvSpPr>
        <p:spPr>
          <a:xfrm>
            <a:off x="0" y="0"/>
            <a:ext cx="9916860" cy="6858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F31FA4-CF07-164E-832D-03930C765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34" y="1361084"/>
            <a:ext cx="9255616" cy="157014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FontTx/>
              <a:buNone/>
              <a:defRPr sz="5102" b="1">
                <a:solidFill>
                  <a:schemeClr val="tx1"/>
                </a:solidFill>
              </a:defRPr>
            </a:lvl1pPr>
            <a:lvl2pPr marL="466481" indent="0">
              <a:buFontTx/>
              <a:buNone/>
              <a:defRPr sz="5102"/>
            </a:lvl2pPr>
            <a:lvl3pPr marL="932962" indent="0">
              <a:buFontTx/>
              <a:buNone/>
              <a:defRPr sz="5102"/>
            </a:lvl3pPr>
            <a:lvl4pPr marL="1399443" indent="0">
              <a:buFontTx/>
              <a:buNone/>
              <a:defRPr sz="5102"/>
            </a:lvl4pPr>
            <a:lvl5pPr marL="1865925" indent="0">
              <a:buFontTx/>
              <a:buNone/>
              <a:defRPr sz="5102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20B82EF-12F1-0C44-9726-945925447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436" y="3124733"/>
            <a:ext cx="9255614" cy="10972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3265" b="1">
                <a:solidFill>
                  <a:schemeClr val="tx1"/>
                </a:solidFill>
              </a:defRPr>
            </a:lvl1pPr>
            <a:lvl2pPr marL="466481" indent="0" algn="ctr">
              <a:buFontTx/>
              <a:buNone/>
              <a:defRPr sz="2449"/>
            </a:lvl2pPr>
            <a:lvl3pPr marL="932962" indent="0" algn="ctr">
              <a:buFontTx/>
              <a:buNone/>
              <a:defRPr sz="2449"/>
            </a:lvl3pPr>
            <a:lvl4pPr marL="1399443" indent="0" algn="ctr">
              <a:buFontTx/>
              <a:buNone/>
              <a:defRPr sz="2449"/>
            </a:lvl4pPr>
            <a:lvl5pPr marL="1865925" indent="0" algn="ctr">
              <a:buFontTx/>
              <a:buNone/>
              <a:defRPr sz="2449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309499F-4F31-0C41-9071-360995F64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" y="413842"/>
            <a:ext cx="2230346" cy="4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ABCCEA-FCF2-2943-A3E3-1751A477C648}"/>
              </a:ext>
            </a:extLst>
          </p:cNvPr>
          <p:cNvSpPr/>
          <p:nvPr userDrawn="1"/>
        </p:nvSpPr>
        <p:spPr>
          <a:xfrm>
            <a:off x="0" y="0"/>
            <a:ext cx="9916860" cy="8312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215A67-5051-CA49-A53A-AE820AFFBF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Elementos del plano</a:t>
            </a:r>
          </a:p>
        </p:txBody>
      </p:sp>
    </p:spTree>
    <p:extLst>
      <p:ext uri="{BB962C8B-B14F-4D97-AF65-F5344CB8AC3E}">
        <p14:creationId xmlns:p14="http://schemas.microsoft.com/office/powerpoint/2010/main" val="94028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56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CDE6B9EE-D9E8-374B-81E1-3D8BBA2A9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0083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0D06E209-5ED6-764A-AD98-A2ECC1FEE4C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99023" y="356710"/>
            <a:ext cx="935609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err="1"/>
              <a:t>Escala</a:t>
            </a:r>
            <a:r>
              <a:rPr lang="en-US" noProof="0" dirty="0"/>
              <a:t> 1:50, para </a:t>
            </a:r>
            <a:r>
              <a:rPr lang="en-US" noProof="0" dirty="0" err="1"/>
              <a:t>inmuebles</a:t>
            </a:r>
            <a:r>
              <a:rPr lang="en-US" noProof="0" dirty="0"/>
              <a:t> &lt;70m2</a:t>
            </a:r>
          </a:p>
        </p:txBody>
      </p:sp>
    </p:spTree>
    <p:extLst>
      <p:ext uri="{BB962C8B-B14F-4D97-AF65-F5344CB8AC3E}">
        <p14:creationId xmlns:p14="http://schemas.microsoft.com/office/powerpoint/2010/main" val="9080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Tabla&#10;&#10;Descripción generada automáticamente con confianza media">
            <a:extLst>
              <a:ext uri="{FF2B5EF4-FFF2-40B4-BE49-F238E27FC236}">
                <a16:creationId xmlns:a16="http://schemas.microsoft.com/office/drawing/2014/main" id="{FD6959A3-3AF2-534B-989B-5FCC1E303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" y="-1"/>
            <a:ext cx="9906913" cy="7000729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0D06E209-5ED6-764A-AD98-A2ECC1FEE4C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70943" y="369964"/>
            <a:ext cx="935609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err="1"/>
              <a:t>Escala</a:t>
            </a:r>
            <a:r>
              <a:rPr lang="en-US" noProof="0" dirty="0"/>
              <a:t> 1:100, para </a:t>
            </a:r>
            <a:r>
              <a:rPr lang="en-US" noProof="0" dirty="0" err="1"/>
              <a:t>inmuebles</a:t>
            </a:r>
            <a:r>
              <a:rPr lang="en-US" noProof="0" dirty="0"/>
              <a:t> &gt;70m2</a:t>
            </a:r>
          </a:p>
        </p:txBody>
      </p:sp>
    </p:spTree>
    <p:extLst>
      <p:ext uri="{BB962C8B-B14F-4D97-AF65-F5344CB8AC3E}">
        <p14:creationId xmlns:p14="http://schemas.microsoft.com/office/powerpoint/2010/main" val="24994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97172875"/>
              </p:ext>
            </p:extLst>
          </p:nvPr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8" imgW="270" imgH="270" progId="TCLayout.ActiveDocument.1">
                  <p:embed/>
                </p:oleObj>
              </mc:Choice>
              <mc:Fallback>
                <p:oleObj name="Diapositiva de think-cell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1613" y="8102"/>
            <a:ext cx="750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24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3" y="795297"/>
            <a:ext cx="952695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28" baseline="0" noProof="0" dirty="0">
                <a:solidFill>
                  <a:schemeClr val="tx2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1614" y="6215035"/>
            <a:ext cx="9449743" cy="500507"/>
            <a:chOff x="75" y="3837"/>
            <a:chExt cx="5385" cy="30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7"/>
              <a:ext cx="5385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918" baseline="0" noProof="0" dirty="0">
                  <a:solidFill>
                    <a:schemeClr val="tx2"/>
                  </a:solidFill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7"/>
              <a:ext cx="4323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918" baseline="0" noProof="0" dirty="0">
                  <a:solidFill>
                    <a:schemeClr val="tx2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9" y="1072271"/>
            <a:ext cx="4713466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837" baseline="0" noProof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35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71" r:id="rId3"/>
    <p:sldLayoutId id="2147483768" r:id="rId4"/>
    <p:sldLayoutId id="2147483769" r:id="rId5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37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rgbClr val="7C7C7C"/>
        </a:buClr>
        <a:buSzPct val="125000"/>
        <a:buFont typeface="Arial" panose="020B0604020202020204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rgbClr val="7C7C7C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rgbClr val="7C7C7C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rgbClr val="7C7C7C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pos="1566" userDrawn="1">
          <p15:clr>
            <a:srgbClr val="F26B43"/>
          </p15:clr>
        </p15:guide>
        <p15:guide id="7" pos="4552" userDrawn="1">
          <p15:clr>
            <a:srgbClr val="F26B43"/>
          </p15:clr>
        </p15:guide>
        <p15:guide id="8" pos="3114" userDrawn="1">
          <p15:clr>
            <a:srgbClr val="F26B43"/>
          </p15:clr>
        </p15:guide>
        <p15:guide id="9" pos="128" userDrawn="1">
          <p15:clr>
            <a:srgbClr val="F26B43"/>
          </p15:clr>
        </p15:guide>
        <p15:guide id="10" orient="horz" pos="1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37.jpg"/><Relationship Id="rId3" Type="http://schemas.openxmlformats.org/officeDocument/2006/relationships/image" Target="../media/image15.jpg"/><Relationship Id="rId7" Type="http://schemas.openxmlformats.org/officeDocument/2006/relationships/image" Target="../media/image13.jpg"/><Relationship Id="rId12" Type="http://schemas.openxmlformats.org/officeDocument/2006/relationships/image" Target="../media/image3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11" Type="http://schemas.openxmlformats.org/officeDocument/2006/relationships/image" Target="../media/image31.jpg"/><Relationship Id="rId5" Type="http://schemas.openxmlformats.org/officeDocument/2006/relationships/image" Target="../media/image38.jpg"/><Relationship Id="rId10" Type="http://schemas.openxmlformats.org/officeDocument/2006/relationships/image" Target="../media/image27.jpg"/><Relationship Id="rId4" Type="http://schemas.openxmlformats.org/officeDocument/2006/relationships/image" Target="../media/image33.jpg"/><Relationship Id="rId9" Type="http://schemas.openxmlformats.org/officeDocument/2006/relationships/image" Target="../media/image24.jpg"/><Relationship Id="rId1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5.emf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5.emf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18" Type="http://schemas.openxmlformats.org/officeDocument/2006/relationships/image" Target="../media/image4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jpg"/><Relationship Id="rId2" Type="http://schemas.openxmlformats.org/officeDocument/2006/relationships/image" Target="../media/image24.jp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jpg"/><Relationship Id="rId19" Type="http://schemas.openxmlformats.org/officeDocument/2006/relationships/image" Target="../media/image41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3.jpg"/><Relationship Id="rId3" Type="http://schemas.openxmlformats.org/officeDocument/2006/relationships/image" Target="../media/image27.jpg"/><Relationship Id="rId7" Type="http://schemas.openxmlformats.org/officeDocument/2006/relationships/image" Target="../media/image32.jpg"/><Relationship Id="rId12" Type="http://schemas.openxmlformats.org/officeDocument/2006/relationships/image" Target="../media/image3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11" Type="http://schemas.openxmlformats.org/officeDocument/2006/relationships/image" Target="../media/image34.jpg"/><Relationship Id="rId5" Type="http://schemas.openxmlformats.org/officeDocument/2006/relationships/image" Target="../media/image41.jpg"/><Relationship Id="rId10" Type="http://schemas.openxmlformats.org/officeDocument/2006/relationships/image" Target="../media/image37.jpg"/><Relationship Id="rId4" Type="http://schemas.openxmlformats.org/officeDocument/2006/relationships/image" Target="../media/image24.jpg"/><Relationship Id="rId9" Type="http://schemas.openxmlformats.org/officeDocument/2006/relationships/image" Target="../media/image31.jp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4591412"/>
              </p:ext>
            </p:ext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Marcador de texto 110">
            <a:extLst>
              <a:ext uri="{FF2B5EF4-FFF2-40B4-BE49-F238E27FC236}">
                <a16:creationId xmlns:a16="http://schemas.microsoft.com/office/drawing/2014/main" id="{34713600-1172-5B4C-B155-3BD0F36DE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192" y="2126466"/>
            <a:ext cx="8903868" cy="1570302"/>
          </a:xfrm>
        </p:spPr>
        <p:txBody>
          <a:bodyPr/>
          <a:lstStyle/>
          <a:p>
            <a:pPr algn="l"/>
            <a:r>
              <a:rPr lang="en-GB" dirty="0"/>
              <a:t>Plantilla para </a:t>
            </a:r>
            <a:r>
              <a:rPr lang="en-GB" dirty="0" err="1"/>
              <a:t>crear</a:t>
            </a:r>
            <a:r>
              <a:rPr lang="en-GB" dirty="0"/>
              <a:t> </a:t>
            </a:r>
            <a:r>
              <a:rPr lang="en-GB" dirty="0" err="1"/>
              <a:t>planos</a:t>
            </a:r>
            <a:r>
              <a:rPr lang="en-GB" dirty="0"/>
              <a:t> de forma </a:t>
            </a:r>
            <a:r>
              <a:rPr lang="en-GB" dirty="0" err="1"/>
              <a:t>sencilla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3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ángulo 98">
            <a:extLst>
              <a:ext uri="{FF2B5EF4-FFF2-40B4-BE49-F238E27FC236}">
                <a16:creationId xmlns:a16="http://schemas.microsoft.com/office/drawing/2014/main" id="{14AB7F8E-265C-2827-2D9C-959FB1A686B7}"/>
              </a:ext>
            </a:extLst>
          </p:cNvPr>
          <p:cNvSpPr/>
          <p:nvPr/>
        </p:nvSpPr>
        <p:spPr>
          <a:xfrm>
            <a:off x="3236001" y="5396665"/>
            <a:ext cx="1851154" cy="579132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BC91F-1C8C-F643-87C1-E6FF15BA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3" y="369964"/>
            <a:ext cx="9356094" cy="28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0" name="Forma libre 89">
            <a:extLst>
              <a:ext uri="{FF2B5EF4-FFF2-40B4-BE49-F238E27FC236}">
                <a16:creationId xmlns:a16="http://schemas.microsoft.com/office/drawing/2014/main" id="{BB547B01-76F2-D57B-22FB-BF070EC30777}"/>
              </a:ext>
            </a:extLst>
          </p:cNvPr>
          <p:cNvSpPr/>
          <p:nvPr/>
        </p:nvSpPr>
        <p:spPr>
          <a:xfrm>
            <a:off x="5975797" y="2369714"/>
            <a:ext cx="1980195" cy="2588652"/>
          </a:xfrm>
          <a:custGeom>
            <a:avLst/>
            <a:gdLst>
              <a:gd name="connsiteX0" fmla="*/ 0 w 1980195"/>
              <a:gd name="connsiteY0" fmla="*/ 0 h 2588652"/>
              <a:gd name="connsiteX1" fmla="*/ 1001400 w 1980195"/>
              <a:gd name="connsiteY1" fmla="*/ 0 h 2588652"/>
              <a:gd name="connsiteX2" fmla="*/ 1001400 w 1980195"/>
              <a:gd name="connsiteY2" fmla="*/ 315396 h 2588652"/>
              <a:gd name="connsiteX3" fmla="*/ 1980195 w 1980195"/>
              <a:gd name="connsiteY3" fmla="*/ 1294191 h 2588652"/>
              <a:gd name="connsiteX4" fmla="*/ 1001400 w 1980195"/>
              <a:gd name="connsiteY4" fmla="*/ 2272986 h 2588652"/>
              <a:gd name="connsiteX5" fmla="*/ 1001400 w 1980195"/>
              <a:gd name="connsiteY5" fmla="*/ 2588652 h 2588652"/>
              <a:gd name="connsiteX6" fmla="*/ 0 w 1980195"/>
              <a:gd name="connsiteY6" fmla="*/ 2588652 h 258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195" h="2588652">
                <a:moveTo>
                  <a:pt x="0" y="0"/>
                </a:moveTo>
                <a:lnTo>
                  <a:pt x="1001400" y="0"/>
                </a:lnTo>
                <a:lnTo>
                  <a:pt x="1001400" y="315396"/>
                </a:lnTo>
                <a:cubicBezTo>
                  <a:pt x="1541974" y="315396"/>
                  <a:pt x="1980195" y="753617"/>
                  <a:pt x="1980195" y="1294191"/>
                </a:cubicBezTo>
                <a:cubicBezTo>
                  <a:pt x="1980195" y="1834765"/>
                  <a:pt x="1541974" y="2272986"/>
                  <a:pt x="1001400" y="2272986"/>
                </a:cubicBezTo>
                <a:lnTo>
                  <a:pt x="1001400" y="2588652"/>
                </a:lnTo>
                <a:lnTo>
                  <a:pt x="0" y="2588652"/>
                </a:lnTo>
                <a:close/>
              </a:path>
            </a:pathLst>
          </a:custGeom>
          <a:noFill/>
          <a:ln w="571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AC8F9AB8-7F1E-AE7E-E090-512E7763C20F}"/>
              </a:ext>
            </a:extLst>
          </p:cNvPr>
          <p:cNvSpPr/>
          <p:nvPr/>
        </p:nvSpPr>
        <p:spPr>
          <a:xfrm>
            <a:off x="675743" y="1352013"/>
            <a:ext cx="5300054" cy="4623784"/>
          </a:xfrm>
          <a:custGeom>
            <a:avLst/>
            <a:gdLst>
              <a:gd name="connsiteX0" fmla="*/ 0 w 5300054"/>
              <a:gd name="connsiteY0" fmla="*/ 0 h 4623784"/>
              <a:gd name="connsiteX1" fmla="*/ 5300054 w 5300054"/>
              <a:gd name="connsiteY1" fmla="*/ 0 h 4623784"/>
              <a:gd name="connsiteX2" fmla="*/ 5300054 w 5300054"/>
              <a:gd name="connsiteY2" fmla="*/ 4623784 h 4623784"/>
              <a:gd name="connsiteX3" fmla="*/ 0 w 5300054"/>
              <a:gd name="connsiteY3" fmla="*/ 4623784 h 4623784"/>
              <a:gd name="connsiteX4" fmla="*/ 0 w 5300054"/>
              <a:gd name="connsiteY4" fmla="*/ 0 h 4623784"/>
              <a:gd name="connsiteX0" fmla="*/ 12879 w 5300054"/>
              <a:gd name="connsiteY0" fmla="*/ 643944 h 4623784"/>
              <a:gd name="connsiteX1" fmla="*/ 5300054 w 5300054"/>
              <a:gd name="connsiteY1" fmla="*/ 0 h 4623784"/>
              <a:gd name="connsiteX2" fmla="*/ 5300054 w 5300054"/>
              <a:gd name="connsiteY2" fmla="*/ 4623784 h 4623784"/>
              <a:gd name="connsiteX3" fmla="*/ 0 w 5300054"/>
              <a:gd name="connsiteY3" fmla="*/ 4623784 h 4623784"/>
              <a:gd name="connsiteX4" fmla="*/ 12879 w 5300054"/>
              <a:gd name="connsiteY4" fmla="*/ 643944 h 46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0054" h="4623784">
                <a:moveTo>
                  <a:pt x="12879" y="643944"/>
                </a:moveTo>
                <a:lnTo>
                  <a:pt x="5300054" y="0"/>
                </a:lnTo>
                <a:lnTo>
                  <a:pt x="5300054" y="4623784"/>
                </a:lnTo>
                <a:lnTo>
                  <a:pt x="0" y="4623784"/>
                </a:lnTo>
                <a:lnTo>
                  <a:pt x="12879" y="643944"/>
                </a:lnTo>
                <a:close/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1" name="Imagen 90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3E382AB-A109-D535-75D8-94322ECD8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7" y="5427917"/>
            <a:ext cx="655519" cy="586517"/>
          </a:xfrm>
          <a:prstGeom prst="rect">
            <a:avLst/>
          </a:prstGeom>
        </p:spPr>
      </p:pic>
      <p:pic>
        <p:nvPicPr>
          <p:cNvPr id="92" name="Imagen 9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166DDC5-6731-ED7E-3D39-1BBEBA916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1407" y="3370646"/>
            <a:ext cx="1299538" cy="586517"/>
          </a:xfrm>
          <a:prstGeom prst="rect">
            <a:avLst/>
          </a:prstGeom>
        </p:spPr>
      </p:pic>
      <p:sp>
        <p:nvSpPr>
          <p:cNvPr id="93" name="Rectángulo 86">
            <a:extLst>
              <a:ext uri="{FF2B5EF4-FFF2-40B4-BE49-F238E27FC236}">
                <a16:creationId xmlns:a16="http://schemas.microsoft.com/office/drawing/2014/main" id="{1C378B3C-F748-E861-9087-FE9AF55A7867}"/>
              </a:ext>
            </a:extLst>
          </p:cNvPr>
          <p:cNvSpPr/>
          <p:nvPr/>
        </p:nvSpPr>
        <p:spPr>
          <a:xfrm>
            <a:off x="708707" y="1724403"/>
            <a:ext cx="2178882" cy="1900864"/>
          </a:xfrm>
          <a:custGeom>
            <a:avLst/>
            <a:gdLst>
              <a:gd name="connsiteX0" fmla="*/ 0 w 5300054"/>
              <a:gd name="connsiteY0" fmla="*/ 0 h 4623784"/>
              <a:gd name="connsiteX1" fmla="*/ 5300054 w 5300054"/>
              <a:gd name="connsiteY1" fmla="*/ 0 h 4623784"/>
              <a:gd name="connsiteX2" fmla="*/ 5300054 w 5300054"/>
              <a:gd name="connsiteY2" fmla="*/ 4623784 h 4623784"/>
              <a:gd name="connsiteX3" fmla="*/ 0 w 5300054"/>
              <a:gd name="connsiteY3" fmla="*/ 4623784 h 4623784"/>
              <a:gd name="connsiteX4" fmla="*/ 0 w 5300054"/>
              <a:gd name="connsiteY4" fmla="*/ 0 h 4623784"/>
              <a:gd name="connsiteX0" fmla="*/ 12879 w 5300054"/>
              <a:gd name="connsiteY0" fmla="*/ 643944 h 4623784"/>
              <a:gd name="connsiteX1" fmla="*/ 5300054 w 5300054"/>
              <a:gd name="connsiteY1" fmla="*/ 0 h 4623784"/>
              <a:gd name="connsiteX2" fmla="*/ 5300054 w 5300054"/>
              <a:gd name="connsiteY2" fmla="*/ 4623784 h 4623784"/>
              <a:gd name="connsiteX3" fmla="*/ 0 w 5300054"/>
              <a:gd name="connsiteY3" fmla="*/ 4623784 h 4623784"/>
              <a:gd name="connsiteX4" fmla="*/ 12879 w 5300054"/>
              <a:gd name="connsiteY4" fmla="*/ 643944 h 4623784"/>
              <a:gd name="connsiteX0" fmla="*/ 12879 w 5300054"/>
              <a:gd name="connsiteY0" fmla="*/ 643944 h 4623784"/>
              <a:gd name="connsiteX1" fmla="*/ 5300054 w 5300054"/>
              <a:gd name="connsiteY1" fmla="*/ 0 h 4623784"/>
              <a:gd name="connsiteX2" fmla="*/ 5300054 w 5300054"/>
              <a:gd name="connsiteY2" fmla="*/ 3433343 h 4623784"/>
              <a:gd name="connsiteX3" fmla="*/ 0 w 5300054"/>
              <a:gd name="connsiteY3" fmla="*/ 4623784 h 4623784"/>
              <a:gd name="connsiteX4" fmla="*/ 12879 w 5300054"/>
              <a:gd name="connsiteY4" fmla="*/ 643944 h 4623784"/>
              <a:gd name="connsiteX0" fmla="*/ 12879 w 5300054"/>
              <a:gd name="connsiteY0" fmla="*/ 643944 h 4623784"/>
              <a:gd name="connsiteX1" fmla="*/ 5300054 w 5300054"/>
              <a:gd name="connsiteY1" fmla="*/ 0 h 4623784"/>
              <a:gd name="connsiteX2" fmla="*/ 5300054 w 5300054"/>
              <a:gd name="connsiteY2" fmla="*/ 3809271 h 4623784"/>
              <a:gd name="connsiteX3" fmla="*/ 0 w 5300054"/>
              <a:gd name="connsiteY3" fmla="*/ 4623784 h 4623784"/>
              <a:gd name="connsiteX4" fmla="*/ 12879 w 5300054"/>
              <a:gd name="connsiteY4" fmla="*/ 643944 h 46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0054" h="4623784">
                <a:moveTo>
                  <a:pt x="12879" y="643944"/>
                </a:moveTo>
                <a:lnTo>
                  <a:pt x="5300054" y="0"/>
                </a:lnTo>
                <a:lnTo>
                  <a:pt x="5300054" y="3809271"/>
                </a:lnTo>
                <a:lnTo>
                  <a:pt x="0" y="4623784"/>
                </a:lnTo>
                <a:lnTo>
                  <a:pt x="12879" y="643944"/>
                </a:lnTo>
                <a:close/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4" name="Imagen 93" descr="Icono&#10;&#10;Descripción generada automáticamente">
            <a:extLst>
              <a:ext uri="{FF2B5EF4-FFF2-40B4-BE49-F238E27FC236}">
                <a16:creationId xmlns:a16="http://schemas.microsoft.com/office/drawing/2014/main" id="{5E9D1BA1-3F50-A2E6-196E-D8A3193B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2171" y="2486907"/>
            <a:ext cx="396279" cy="326348"/>
          </a:xfrm>
          <a:prstGeom prst="rect">
            <a:avLst/>
          </a:prstGeom>
        </p:spPr>
      </p:pic>
      <p:pic>
        <p:nvPicPr>
          <p:cNvPr id="95" name="Imagen 94" descr="Icono&#10;&#10;Descripción generada automáticamente">
            <a:extLst>
              <a:ext uri="{FF2B5EF4-FFF2-40B4-BE49-F238E27FC236}">
                <a16:creationId xmlns:a16="http://schemas.microsoft.com/office/drawing/2014/main" id="{3CE07C8C-34A9-4A6E-B018-2F41CBFAB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7" y="2206539"/>
            <a:ext cx="524487" cy="524487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8CD24DD2-400D-0E54-BE70-E20246F8F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7553" y="1894167"/>
            <a:ext cx="262932" cy="317710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14BF83B3-074A-DB33-F444-DAC09E93B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006">
            <a:off x="1450639" y="1812851"/>
            <a:ext cx="897026" cy="69002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7C68FD6F-FE27-37E1-3F0D-843864956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26">
            <a:off x="1230303" y="3407378"/>
            <a:ext cx="1299538" cy="69002"/>
          </a:xfrm>
          <a:prstGeom prst="rect">
            <a:avLst/>
          </a:prstGeom>
        </p:spPr>
      </p:pic>
      <p:pic>
        <p:nvPicPr>
          <p:cNvPr id="100" name="Imagen 99" descr="Imagen que contiene objeto, antena&#10;&#10;Descripción generada automáticamente">
            <a:extLst>
              <a:ext uri="{FF2B5EF4-FFF2-40B4-BE49-F238E27FC236}">
                <a16:creationId xmlns:a16="http://schemas.microsoft.com/office/drawing/2014/main" id="{67720BE0-EA19-6CB2-CAE1-8E2113B5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2281" y="2609952"/>
            <a:ext cx="990698" cy="396279"/>
          </a:xfrm>
          <a:prstGeom prst="rect">
            <a:avLst/>
          </a:prstGeom>
        </p:spPr>
      </p:pic>
      <p:pic>
        <p:nvPicPr>
          <p:cNvPr id="101" name="Imagen 100" descr="Forma&#10;&#10;Descripción generada automáticamente">
            <a:extLst>
              <a:ext uri="{FF2B5EF4-FFF2-40B4-BE49-F238E27FC236}">
                <a16:creationId xmlns:a16="http://schemas.microsoft.com/office/drawing/2014/main" id="{FEDE0453-98CD-F05E-7B86-C3370B8F5D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136">
            <a:off x="3922012" y="1593316"/>
            <a:ext cx="990698" cy="1258769"/>
          </a:xfrm>
          <a:prstGeom prst="rect">
            <a:avLst/>
          </a:prstGeom>
        </p:spPr>
      </p:pic>
      <p:pic>
        <p:nvPicPr>
          <p:cNvPr id="102" name="Imagen 101" descr="Icono&#10;&#10;Descripción generada automáticamente con confianza media">
            <a:extLst>
              <a:ext uri="{FF2B5EF4-FFF2-40B4-BE49-F238E27FC236}">
                <a16:creationId xmlns:a16="http://schemas.microsoft.com/office/drawing/2014/main" id="{4774DC4F-761E-48F7-310D-42A2D4E09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96" y="5448256"/>
            <a:ext cx="466211" cy="349658"/>
          </a:xfrm>
          <a:prstGeom prst="rect">
            <a:avLst/>
          </a:prstGeom>
        </p:spPr>
      </p:pic>
      <p:pic>
        <p:nvPicPr>
          <p:cNvPr id="103" name="Imagen 102" descr="Forma&#10;&#10;Descripción generada automáticamente">
            <a:extLst>
              <a:ext uri="{FF2B5EF4-FFF2-40B4-BE49-F238E27FC236}">
                <a16:creationId xmlns:a16="http://schemas.microsoft.com/office/drawing/2014/main" id="{878286F6-01AA-E237-378F-8BC4B9F67A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84" y="4598011"/>
            <a:ext cx="839179" cy="839179"/>
          </a:xfrm>
          <a:prstGeom prst="rect">
            <a:avLst/>
          </a:prstGeom>
        </p:spPr>
      </p:pic>
      <p:pic>
        <p:nvPicPr>
          <p:cNvPr id="104" name="Imagen 103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27CF14A5-6A75-619A-EE69-9846153090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68" y="5438709"/>
            <a:ext cx="396279" cy="396279"/>
          </a:xfrm>
          <a:prstGeom prst="rect">
            <a:avLst/>
          </a:prstGeom>
        </p:spPr>
      </p:pic>
      <p:pic>
        <p:nvPicPr>
          <p:cNvPr id="105" name="Imagen 104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E00C25DD-3C77-FCAB-2208-B2B099E7CB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3258" y="3833893"/>
            <a:ext cx="1060630" cy="5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6350C-1316-F24D-AF13-04E3FD5E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2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45674"/>
              </p:ext>
            </p:ext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2CC767-961F-9149-AEEC-12D37E65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Uso de la plantilla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E4040C3-BD43-4580-DCBF-E48421CF1B79}"/>
              </a:ext>
            </a:extLst>
          </p:cNvPr>
          <p:cNvSpPr txBox="1"/>
          <p:nvPr/>
        </p:nvSpPr>
        <p:spPr>
          <a:xfrm>
            <a:off x="6030411" y="1320486"/>
            <a:ext cx="3485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Utiliza los elementos constructivos y mobiliario que te ofrecemos para realizar el plano de la vivienda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Puedes usar las guías de escala que te proporcionamos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Asegúrate de que todos los elementos y mobiliario están en el frente.</a:t>
            </a:r>
            <a:br>
              <a:rPr lang="es-ES" sz="1200" dirty="0">
                <a:solidFill>
                  <a:srgbClr val="484848"/>
                </a:solidFill>
                <a:latin typeface="Arial"/>
              </a:rPr>
            </a:br>
            <a:r>
              <a:rPr lang="es-ES" sz="1200" dirty="0">
                <a:solidFill>
                  <a:srgbClr val="484848"/>
                </a:solidFill>
                <a:latin typeface="Arial"/>
              </a:rPr>
              <a:t>(clic derecho&gt; traer al frente&gt; traer al frente)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Puedes añadir las medidas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3473EF-1686-6DB2-D97A-47A4C87E7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68" y="1320485"/>
            <a:ext cx="5644333" cy="29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30460"/>
              </p:ext>
            </p:ext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1A71638E-219A-9613-6122-6E7CC748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67" y="3934047"/>
            <a:ext cx="5209403" cy="27354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2CC767-961F-9149-AEEC-12D37E65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Crear formas complejas por unión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49DE13-44EC-D102-6D52-F8083C6F0872}"/>
              </a:ext>
            </a:extLst>
          </p:cNvPr>
          <p:cNvSpPr txBox="1"/>
          <p:nvPr/>
        </p:nvSpPr>
        <p:spPr>
          <a:xfrm>
            <a:off x="6203417" y="1250224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Selecciona las formas que quieras unir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Ve a Formato de forma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Selecciona “Unir”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Las formas seleccionadas se unirán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59D004A-BBE4-9D62-8190-938EC792E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68" y="1091993"/>
            <a:ext cx="5209403" cy="27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2838615"/>
              </p:ext>
            </p:ext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2CC767-961F-9149-AEEC-12D37E65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Modificar la forma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94D84A-F0C9-7342-07FB-A58687548D88}"/>
              </a:ext>
            </a:extLst>
          </p:cNvPr>
          <p:cNvSpPr txBox="1"/>
          <p:nvPr/>
        </p:nvSpPr>
        <p:spPr>
          <a:xfrm>
            <a:off x="6203417" y="1203568"/>
            <a:ext cx="3172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Selecciona la forma a modificar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Ve a Formato de forma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Selecciona “Modificar puntos”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Podrás modificar la forma haciendo clic </a:t>
            </a:r>
            <a:br>
              <a:rPr lang="es-ES" sz="1200" dirty="0">
                <a:solidFill>
                  <a:srgbClr val="484848"/>
                </a:solidFill>
                <a:latin typeface="Arial"/>
              </a:rPr>
            </a:br>
            <a:r>
              <a:rPr lang="es-ES" sz="1200" dirty="0">
                <a:solidFill>
                  <a:srgbClr val="484848"/>
                </a:solidFill>
                <a:latin typeface="Arial"/>
              </a:rPr>
              <a:t>en los puntos y vértices de la forma que </a:t>
            </a:r>
            <a:br>
              <a:rPr lang="es-ES" sz="1200" dirty="0">
                <a:solidFill>
                  <a:srgbClr val="484848"/>
                </a:solidFill>
                <a:latin typeface="Arial"/>
              </a:rPr>
            </a:br>
            <a:r>
              <a:rPr lang="es-ES" sz="1200" dirty="0">
                <a:solidFill>
                  <a:srgbClr val="484848"/>
                </a:solidFill>
                <a:latin typeface="Arial"/>
              </a:rPr>
              <a:t>quieras modificar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3AEE36-11AF-47BA-5AC0-18DADC69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67" y="1091993"/>
            <a:ext cx="5209403" cy="27586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A199D3-7888-BADB-46AE-04F732F71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67" y="3973418"/>
            <a:ext cx="5218059" cy="27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8376602"/>
              </p:ext>
            </p:ext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2CC767-961F-9149-AEEC-12D37E65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Exportar plano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572CDE-70E5-FFE1-F716-BD699065CB23}"/>
              </a:ext>
            </a:extLst>
          </p:cNvPr>
          <p:cNvSpPr txBox="1"/>
          <p:nvPr/>
        </p:nvSpPr>
        <p:spPr>
          <a:xfrm>
            <a:off x="6203417" y="115677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Selecciona la forma a guardar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Haz clic derecho</a:t>
            </a:r>
          </a:p>
          <a:p>
            <a:pPr marL="228600" indent="-228600">
              <a:buAutoNum type="arabicPeriod"/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Selecciona “Guardar como imagen”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E4EA092-59F7-2F9C-C8DA-8BD119C7D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56" y="1156779"/>
            <a:ext cx="5747771" cy="40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D0F3177-4AFA-409E-8CF4-70762A349CB5}"/>
              </a:ext>
            </a:extLst>
          </p:cNvPr>
          <p:cNvSpPr txBox="1"/>
          <p:nvPr/>
        </p:nvSpPr>
        <p:spPr>
          <a:xfrm>
            <a:off x="94164" y="1004761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Espacios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D03017-E031-4A8B-A595-3DA623B49B2F}"/>
              </a:ext>
            </a:extLst>
          </p:cNvPr>
          <p:cNvSpPr txBox="1"/>
          <p:nvPr/>
        </p:nvSpPr>
        <p:spPr>
          <a:xfrm>
            <a:off x="94164" y="5016412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Puertas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821553-D2A3-41F2-B6BB-EE7073CF5563}"/>
              </a:ext>
            </a:extLst>
          </p:cNvPr>
          <p:cNvSpPr txBox="1"/>
          <p:nvPr/>
        </p:nvSpPr>
        <p:spPr>
          <a:xfrm>
            <a:off x="105287" y="3329718"/>
            <a:ext cx="823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Ventanas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2AD19B-2B7A-4D2A-A7CC-A762BB0FF302}"/>
              </a:ext>
            </a:extLst>
          </p:cNvPr>
          <p:cNvSpPr txBox="1"/>
          <p:nvPr/>
        </p:nvSpPr>
        <p:spPr>
          <a:xfrm>
            <a:off x="3389925" y="1021713"/>
            <a:ext cx="773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Terrazas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C0F9B93-DF31-4080-A6D6-9769BE99A5BE}"/>
              </a:ext>
            </a:extLst>
          </p:cNvPr>
          <p:cNvSpPr/>
          <p:nvPr/>
        </p:nvSpPr>
        <p:spPr>
          <a:xfrm>
            <a:off x="3495005" y="1358152"/>
            <a:ext cx="1001400" cy="579132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DE6B5D-3990-4ED4-8DF7-231B63F23C72}"/>
              </a:ext>
            </a:extLst>
          </p:cNvPr>
          <p:cNvSpPr/>
          <p:nvPr/>
        </p:nvSpPr>
        <p:spPr>
          <a:xfrm>
            <a:off x="177968" y="1377771"/>
            <a:ext cx="781719" cy="1057013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887BB3AA-9233-4652-A34C-11B715BC8513}"/>
              </a:ext>
            </a:extLst>
          </p:cNvPr>
          <p:cNvCxnSpPr>
            <a:cxnSpLocks/>
          </p:cNvCxnSpPr>
          <p:nvPr/>
        </p:nvCxnSpPr>
        <p:spPr>
          <a:xfrm>
            <a:off x="1154402" y="1377771"/>
            <a:ext cx="559558" cy="0"/>
          </a:xfrm>
          <a:prstGeom prst="line">
            <a:avLst/>
          </a:prstGeom>
          <a:ln w="5080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72CC767-961F-9149-AEEC-12D37E65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Elementos del plano</a:t>
            </a:r>
          </a:p>
        </p:txBody>
      </p:sp>
      <p:sp>
        <p:nvSpPr>
          <p:cNvPr id="90" name="Recortar rectángulo de una esquina 89">
            <a:extLst>
              <a:ext uri="{FF2B5EF4-FFF2-40B4-BE49-F238E27FC236}">
                <a16:creationId xmlns:a16="http://schemas.microsoft.com/office/drawing/2014/main" id="{B903C381-C70D-5B42-94B7-11574F0A6EBE}"/>
              </a:ext>
            </a:extLst>
          </p:cNvPr>
          <p:cNvSpPr/>
          <p:nvPr/>
        </p:nvSpPr>
        <p:spPr>
          <a:xfrm>
            <a:off x="2174219" y="1377771"/>
            <a:ext cx="781719" cy="1057013"/>
          </a:xfrm>
          <a:prstGeom prst="snip1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9" name="Imagen 98">
            <a:extLst>
              <a:ext uri="{FF2B5EF4-FFF2-40B4-BE49-F238E27FC236}">
                <a16:creationId xmlns:a16="http://schemas.microsoft.com/office/drawing/2014/main" id="{B673FFA1-BFB8-9B4C-87CD-C97B788B2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86" y="3924125"/>
            <a:ext cx="667020" cy="69002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55172F65-59CA-EF41-BEE7-F8577BA92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6" y="3935913"/>
            <a:ext cx="897026" cy="69002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0AD6D84B-3857-F348-B20E-D765B4B1C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3" y="5603697"/>
            <a:ext cx="1299538" cy="69002"/>
          </a:xfrm>
          <a:prstGeom prst="rect">
            <a:avLst/>
          </a:prstGeom>
        </p:spPr>
      </p:pic>
      <p:pic>
        <p:nvPicPr>
          <p:cNvPr id="102" name="Imagen 10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42B9B76-A082-AB45-B9A9-4E1643C7F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53" y="5357050"/>
            <a:ext cx="1299538" cy="586517"/>
          </a:xfrm>
          <a:prstGeom prst="rect">
            <a:avLst/>
          </a:prstGeom>
        </p:spPr>
      </p:pic>
      <p:pic>
        <p:nvPicPr>
          <p:cNvPr id="103" name="Imagen 10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1A3E023-5074-1D49-9459-19288BA749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76" y="5357050"/>
            <a:ext cx="655519" cy="586517"/>
          </a:xfrm>
          <a:prstGeom prst="rect">
            <a:avLst/>
          </a:prstGeom>
        </p:spPr>
      </p:pic>
      <p:pic>
        <p:nvPicPr>
          <p:cNvPr id="104" name="Imagen 10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3D36C96-A136-9347-BDF8-121E768523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60" y="5368226"/>
            <a:ext cx="655519" cy="586517"/>
          </a:xfrm>
          <a:prstGeom prst="rect">
            <a:avLst/>
          </a:prstGeom>
        </p:spPr>
      </p:pic>
      <p:sp>
        <p:nvSpPr>
          <p:cNvPr id="107" name="Recortar rectángulo de una esquina 106">
            <a:extLst>
              <a:ext uri="{FF2B5EF4-FFF2-40B4-BE49-F238E27FC236}">
                <a16:creationId xmlns:a16="http://schemas.microsoft.com/office/drawing/2014/main" id="{48D00E56-3FDC-6D4B-BE2D-0D20700EC689}"/>
              </a:ext>
            </a:extLst>
          </p:cNvPr>
          <p:cNvSpPr/>
          <p:nvPr/>
        </p:nvSpPr>
        <p:spPr>
          <a:xfrm>
            <a:off x="4980905" y="1358152"/>
            <a:ext cx="1001400" cy="1057012"/>
          </a:xfrm>
          <a:prstGeom prst="snip1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45E5D04-2497-6440-97F1-BF32070DF82F}"/>
              </a:ext>
            </a:extLst>
          </p:cNvPr>
          <p:cNvSpPr/>
          <p:nvPr/>
        </p:nvSpPr>
        <p:spPr>
          <a:xfrm>
            <a:off x="1161073" y="1576158"/>
            <a:ext cx="566227" cy="33142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56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to 74" hidden="1">
            <a:extLst>
              <a:ext uri="{FF2B5EF4-FFF2-40B4-BE49-F238E27FC236}">
                <a16:creationId xmlns:a16="http://schemas.microsoft.com/office/drawing/2014/main" id="{AE93E8B7-D2D7-4968-844D-FC93D2C14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0007838"/>
              </p:ext>
            </p:extLst>
          </p:nvPr>
        </p:nvGraphicFramePr>
        <p:xfrm>
          <a:off x="-114141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5" name="Objeto 74" hidden="1">
                        <a:extLst>
                          <a:ext uri="{FF2B5EF4-FFF2-40B4-BE49-F238E27FC236}">
                            <a16:creationId xmlns:a16="http://schemas.microsoft.com/office/drawing/2014/main" id="{AE93E8B7-D2D7-4968-844D-FC93D2C14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141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754530D-8B70-4D01-84F1-64CD13B3D0BC}"/>
              </a:ext>
            </a:extLst>
          </p:cNvPr>
          <p:cNvSpPr txBox="1"/>
          <p:nvPr/>
        </p:nvSpPr>
        <p:spPr>
          <a:xfrm>
            <a:off x="102408" y="102401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Escaleras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CC767-961F-9149-AEEC-12D37E65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 vert="horz"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Elementos del plano</a:t>
            </a:r>
          </a:p>
        </p:txBody>
      </p:sp>
      <p:pic>
        <p:nvPicPr>
          <p:cNvPr id="79" name="Imagen 78" descr="Imagen que contiene biombo, edificio&#10;&#10;Descripción generada automáticamente">
            <a:extLst>
              <a:ext uri="{FF2B5EF4-FFF2-40B4-BE49-F238E27FC236}">
                <a16:creationId xmlns:a16="http://schemas.microsoft.com/office/drawing/2014/main" id="{04024223-D08B-8545-93B5-A770D1795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56" y="1612901"/>
            <a:ext cx="1578624" cy="1946574"/>
          </a:xfrm>
          <a:prstGeom prst="rect">
            <a:avLst/>
          </a:prstGeom>
        </p:spPr>
      </p:pic>
      <p:pic>
        <p:nvPicPr>
          <p:cNvPr id="80" name="Imagen 79" descr="Imagen que contiene biombo, edificio&#10;&#10;Descripción generada automáticamente">
            <a:extLst>
              <a:ext uri="{FF2B5EF4-FFF2-40B4-BE49-F238E27FC236}">
                <a16:creationId xmlns:a16="http://schemas.microsoft.com/office/drawing/2014/main" id="{579AC0FA-A34E-9542-BE1E-199175E60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07" y="1612901"/>
            <a:ext cx="1578624" cy="1946574"/>
          </a:xfrm>
          <a:prstGeom prst="rect">
            <a:avLst/>
          </a:prstGeom>
        </p:spPr>
      </p:pic>
      <p:pic>
        <p:nvPicPr>
          <p:cNvPr id="81" name="Imagen 8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5B4E65F-EBEE-A945-A2F0-BA0E9023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1" y="1612901"/>
            <a:ext cx="2124614" cy="1554885"/>
          </a:xfrm>
          <a:prstGeom prst="rect">
            <a:avLst/>
          </a:prstGeom>
        </p:spPr>
      </p:pic>
      <p:pic>
        <p:nvPicPr>
          <p:cNvPr id="82" name="Imagen 8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23AD387-2D39-374F-ACF5-22F17450D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16" y="1612901"/>
            <a:ext cx="2124614" cy="1554885"/>
          </a:xfrm>
          <a:prstGeom prst="rect">
            <a:avLst/>
          </a:prstGeom>
        </p:spPr>
      </p:pic>
      <p:pic>
        <p:nvPicPr>
          <p:cNvPr id="83" name="Imagen 82" descr="Imagen que contiene biombo, edificio, juego, ave&#10;&#10;Descripción generada automáticamente">
            <a:extLst>
              <a:ext uri="{FF2B5EF4-FFF2-40B4-BE49-F238E27FC236}">
                <a16:creationId xmlns:a16="http://schemas.microsoft.com/office/drawing/2014/main" id="{0D93C27B-858B-9C46-B3CD-9522C04A3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9" y="1612901"/>
            <a:ext cx="795247" cy="1341237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B79B2285-A64D-C84D-9590-B58E20E29087}"/>
              </a:ext>
            </a:extLst>
          </p:cNvPr>
          <p:cNvSpPr txBox="1"/>
          <p:nvPr/>
        </p:nvSpPr>
        <p:spPr>
          <a:xfrm>
            <a:off x="5792617" y="4501921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Propiedad </a:t>
            </a:r>
            <a:r>
              <a:rPr lang="es-ES" sz="1200" dirty="0">
                <a:solidFill>
                  <a:srgbClr val="FF0000"/>
                </a:solidFill>
                <a:latin typeface="Arial"/>
              </a:rPr>
              <a:t>……..</a:t>
            </a:r>
            <a:r>
              <a:rPr lang="es-ES" sz="1200" dirty="0">
                <a:solidFill>
                  <a:srgbClr val="484848"/>
                </a:solidFill>
                <a:latin typeface="Arial"/>
              </a:rPr>
              <a:t> m²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0D0E62F-F741-3742-B2E4-DB47146F1B70}"/>
              </a:ext>
            </a:extLst>
          </p:cNvPr>
          <p:cNvSpPr txBox="1"/>
          <p:nvPr/>
        </p:nvSpPr>
        <p:spPr>
          <a:xfrm>
            <a:off x="102408" y="3867146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Nomenclaturas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701E377B-EB02-914A-B0EE-BAE5B63D4786}"/>
              </a:ext>
            </a:extLst>
          </p:cNvPr>
          <p:cNvSpPr txBox="1"/>
          <p:nvPr/>
        </p:nvSpPr>
        <p:spPr>
          <a:xfrm>
            <a:off x="104886" y="4894642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Cocina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C8BBA68A-E4EE-1A44-8ADF-EBD002A78538}"/>
              </a:ext>
            </a:extLst>
          </p:cNvPr>
          <p:cNvSpPr txBox="1"/>
          <p:nvPr/>
        </p:nvSpPr>
        <p:spPr>
          <a:xfrm>
            <a:off x="120666" y="4382682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Baño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09BEB070-452A-894C-AFE1-017144C1DAD5}"/>
              </a:ext>
            </a:extLst>
          </p:cNvPr>
          <p:cNvSpPr txBox="1"/>
          <p:nvPr/>
        </p:nvSpPr>
        <p:spPr>
          <a:xfrm>
            <a:off x="131031" y="4137021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Aseo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EDFF907C-0FE6-194F-B9A7-9018B9EEC872}"/>
              </a:ext>
            </a:extLst>
          </p:cNvPr>
          <p:cNvSpPr txBox="1"/>
          <p:nvPr/>
        </p:nvSpPr>
        <p:spPr>
          <a:xfrm>
            <a:off x="1190881" y="4902381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Salón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F6FD6EAD-365A-D643-B635-90841F363812}"/>
              </a:ext>
            </a:extLst>
          </p:cNvPr>
          <p:cNvSpPr txBox="1"/>
          <p:nvPr/>
        </p:nvSpPr>
        <p:spPr>
          <a:xfrm>
            <a:off x="2261819" y="4166403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Recibidor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59480161-3ED2-D24E-B588-06FE3AC861AC}"/>
              </a:ext>
            </a:extLst>
          </p:cNvPr>
          <p:cNvSpPr txBox="1"/>
          <p:nvPr/>
        </p:nvSpPr>
        <p:spPr>
          <a:xfrm>
            <a:off x="1193772" y="4651354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Pasillo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A702BFCC-E786-184B-8C07-35A4D846B7E0}"/>
              </a:ext>
            </a:extLst>
          </p:cNvPr>
          <p:cNvSpPr txBox="1"/>
          <p:nvPr/>
        </p:nvSpPr>
        <p:spPr>
          <a:xfrm>
            <a:off x="2261500" y="4653755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Terraza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AF6D4581-D436-004D-84BA-DC0E7B0A0724}"/>
              </a:ext>
            </a:extLst>
          </p:cNvPr>
          <p:cNvSpPr txBox="1"/>
          <p:nvPr/>
        </p:nvSpPr>
        <p:spPr>
          <a:xfrm>
            <a:off x="1193966" y="4175040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Dormitorio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7B1DFA3B-2868-A14B-964B-8C65E0141E76}"/>
              </a:ext>
            </a:extLst>
          </p:cNvPr>
          <p:cNvSpPr txBox="1"/>
          <p:nvPr/>
        </p:nvSpPr>
        <p:spPr>
          <a:xfrm>
            <a:off x="113228" y="4640375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Buhardilla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EAFD10DA-ECF4-C349-BEF2-0CA4C3258AA3}"/>
              </a:ext>
            </a:extLst>
          </p:cNvPr>
          <p:cNvSpPr txBox="1"/>
          <p:nvPr/>
        </p:nvSpPr>
        <p:spPr>
          <a:xfrm>
            <a:off x="2265182" y="441257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Sótano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83D5DFF1-043B-8348-A1D3-6B745FD9FEB1}"/>
              </a:ext>
            </a:extLst>
          </p:cNvPr>
          <p:cNvSpPr txBox="1"/>
          <p:nvPr/>
        </p:nvSpPr>
        <p:spPr>
          <a:xfrm>
            <a:off x="2258960" y="4890251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Trastero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8FCEFAE-4B86-924F-8410-CD3B780206DD}"/>
              </a:ext>
            </a:extLst>
          </p:cNvPr>
          <p:cNvSpPr txBox="1"/>
          <p:nvPr/>
        </p:nvSpPr>
        <p:spPr>
          <a:xfrm>
            <a:off x="1197701" y="4390343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Garaje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8852D49-D1BB-1145-84F5-A64308AE2349}"/>
              </a:ext>
            </a:extLst>
          </p:cNvPr>
          <p:cNvSpPr txBox="1"/>
          <p:nvPr/>
        </p:nvSpPr>
        <p:spPr>
          <a:xfrm>
            <a:off x="5778130" y="417504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18 m²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019DA5AE-DC2F-454F-8495-6DBDE661BBE3}"/>
              </a:ext>
            </a:extLst>
          </p:cNvPr>
          <p:cNvSpPr txBox="1"/>
          <p:nvPr/>
        </p:nvSpPr>
        <p:spPr>
          <a:xfrm>
            <a:off x="116786" y="5173988"/>
            <a:ext cx="623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Calle</a:t>
            </a:r>
          </a:p>
        </p:txBody>
      </p:sp>
      <p:sp>
        <p:nvSpPr>
          <p:cNvPr id="111" name="Triángulo isósceles 76">
            <a:extLst>
              <a:ext uri="{FF2B5EF4-FFF2-40B4-BE49-F238E27FC236}">
                <a16:creationId xmlns:a16="http://schemas.microsoft.com/office/drawing/2014/main" id="{BCB62CE0-BCDD-F243-8444-DF29C207C5AF}"/>
              </a:ext>
            </a:extLst>
          </p:cNvPr>
          <p:cNvSpPr/>
          <p:nvPr/>
        </p:nvSpPr>
        <p:spPr>
          <a:xfrm>
            <a:off x="4057169" y="4257129"/>
            <a:ext cx="244323" cy="203200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dirty="0" err="1">
              <a:solidFill>
                <a:srgbClr val="484848"/>
              </a:solidFill>
              <a:latin typeface="Arial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C7E9B686-F769-6A44-8F97-9A524A97B1B4}"/>
              </a:ext>
            </a:extLst>
          </p:cNvPr>
          <p:cNvSpPr txBox="1"/>
          <p:nvPr/>
        </p:nvSpPr>
        <p:spPr>
          <a:xfrm>
            <a:off x="3886331" y="4505792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Entrada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A6E26998-6546-2A41-9C57-9B6A089D3F90}"/>
              </a:ext>
            </a:extLst>
          </p:cNvPr>
          <p:cNvSpPr txBox="1"/>
          <p:nvPr/>
        </p:nvSpPr>
        <p:spPr>
          <a:xfrm>
            <a:off x="102408" y="5730670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rgbClr val="484848"/>
                </a:solidFill>
                <a:latin typeface="Arial"/>
              </a:rPr>
              <a:t>Cotas para medidas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FBA910A-0FC1-CB45-BE7B-9DF8A760CAB0}"/>
              </a:ext>
            </a:extLst>
          </p:cNvPr>
          <p:cNvGrpSpPr/>
          <p:nvPr/>
        </p:nvGrpSpPr>
        <p:grpSpPr>
          <a:xfrm>
            <a:off x="358815" y="6195019"/>
            <a:ext cx="1611325" cy="298378"/>
            <a:chOff x="358815" y="6195019"/>
            <a:chExt cx="2847372" cy="298378"/>
          </a:xfrm>
        </p:grpSpPr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BB756518-E40F-4440-85B3-352CEC82BB94}"/>
                </a:ext>
              </a:extLst>
            </p:cNvPr>
            <p:cNvCxnSpPr/>
            <p:nvPr/>
          </p:nvCxnSpPr>
          <p:spPr>
            <a:xfrm>
              <a:off x="358815" y="6493397"/>
              <a:ext cx="28473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FDCA49EE-9DEA-0349-A84D-8986B7934E27}"/>
                </a:ext>
              </a:extLst>
            </p:cNvPr>
            <p:cNvSpPr txBox="1"/>
            <p:nvPr/>
          </p:nvSpPr>
          <p:spPr>
            <a:xfrm>
              <a:off x="1582053" y="6195019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s-ES" sz="1000" dirty="0">
                  <a:solidFill>
                    <a:srgbClr val="484848"/>
                  </a:solidFill>
                  <a:latin typeface="Arial"/>
                </a:rPr>
                <a:t>1.00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08DC4C0-7348-3344-B8B2-4D21320B7337}"/>
              </a:ext>
            </a:extLst>
          </p:cNvPr>
          <p:cNvGrpSpPr/>
          <p:nvPr/>
        </p:nvGrpSpPr>
        <p:grpSpPr>
          <a:xfrm>
            <a:off x="2677841" y="5651748"/>
            <a:ext cx="292999" cy="927565"/>
            <a:chOff x="3886331" y="5642678"/>
            <a:chExt cx="292999" cy="927565"/>
          </a:xfrm>
        </p:grpSpPr>
        <p:cxnSp>
          <p:nvCxnSpPr>
            <p:cNvPr id="114" name="Conector recto de flecha 113">
              <a:extLst>
                <a:ext uri="{FF2B5EF4-FFF2-40B4-BE49-F238E27FC236}">
                  <a16:creationId xmlns:a16="http://schemas.microsoft.com/office/drawing/2014/main" id="{E208BC4E-F26C-9F43-8247-0152A89CF9EC}"/>
                </a:ext>
              </a:extLst>
            </p:cNvPr>
            <p:cNvCxnSpPr>
              <a:cxnSpLocks/>
            </p:cNvCxnSpPr>
            <p:nvPr/>
          </p:nvCxnSpPr>
          <p:spPr>
            <a:xfrm>
              <a:off x="4179330" y="5642678"/>
              <a:ext cx="0" cy="92756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B0CB6064-DEAA-9D44-9287-9272A597407D}"/>
                </a:ext>
              </a:extLst>
            </p:cNvPr>
            <p:cNvSpPr txBox="1"/>
            <p:nvPr/>
          </p:nvSpPr>
          <p:spPr>
            <a:xfrm rot="16200000">
              <a:off x="3793678" y="5961822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s-ES" sz="1000" dirty="0">
                  <a:solidFill>
                    <a:srgbClr val="484848"/>
                  </a:solidFill>
                  <a:latin typeface="Arial"/>
                </a:rPr>
                <a:t>1.00</a:t>
              </a:r>
            </a:p>
          </p:txBody>
        </p:sp>
      </p:grpSp>
      <p:pic>
        <p:nvPicPr>
          <p:cNvPr id="35" name="Imagen 34" descr="Dibujo en fondo negro&#10;&#10;Descripción generada automáticamente con confianza baja">
            <a:extLst>
              <a:ext uri="{FF2B5EF4-FFF2-40B4-BE49-F238E27FC236}">
                <a16:creationId xmlns:a16="http://schemas.microsoft.com/office/drawing/2014/main" id="{A56FA07E-2024-0180-7D0F-BB7A7CFE45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49" y="4257129"/>
            <a:ext cx="364863" cy="5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6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n 106" descr="Imagen que contiene objeto, antena&#10;&#10;Descripción generada automáticamente">
            <a:extLst>
              <a:ext uri="{FF2B5EF4-FFF2-40B4-BE49-F238E27FC236}">
                <a16:creationId xmlns:a16="http://schemas.microsoft.com/office/drawing/2014/main" id="{F1895545-A516-6747-88A4-3AA27619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5" y="4874499"/>
            <a:ext cx="990698" cy="396279"/>
          </a:xfrm>
          <a:prstGeom prst="rect">
            <a:avLst/>
          </a:prstGeom>
        </p:spPr>
      </p:pic>
      <p:pic>
        <p:nvPicPr>
          <p:cNvPr id="108" name="Imagen 107" descr="Imagen que contiene objeto, antena&#10;&#10;Descripción generada automáticamente">
            <a:extLst>
              <a:ext uri="{FF2B5EF4-FFF2-40B4-BE49-F238E27FC236}">
                <a16:creationId xmlns:a16="http://schemas.microsoft.com/office/drawing/2014/main" id="{56496FF2-503E-6F4E-A3FB-1120A0009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41" y="4874499"/>
            <a:ext cx="664350" cy="396279"/>
          </a:xfrm>
          <a:prstGeom prst="rect">
            <a:avLst/>
          </a:prstGeom>
        </p:spPr>
      </p:pic>
      <p:pic>
        <p:nvPicPr>
          <p:cNvPr id="109" name="Imagen 10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66E5FA8-5E92-3947-8026-866CFF4DF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6" y="2294694"/>
            <a:ext cx="990698" cy="524487"/>
          </a:xfrm>
          <a:prstGeom prst="rect">
            <a:avLst/>
          </a:prstGeom>
        </p:spPr>
      </p:pic>
      <p:pic>
        <p:nvPicPr>
          <p:cNvPr id="110" name="Imagen 109" descr="Forma&#10;&#10;Descripción generada automáticamente">
            <a:extLst>
              <a:ext uri="{FF2B5EF4-FFF2-40B4-BE49-F238E27FC236}">
                <a16:creationId xmlns:a16="http://schemas.microsoft.com/office/drawing/2014/main" id="{B4607BBB-C2A6-2441-BB43-D626710FB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0" y="4874500"/>
            <a:ext cx="990698" cy="1258769"/>
          </a:xfrm>
          <a:prstGeom prst="rect">
            <a:avLst/>
          </a:prstGeom>
        </p:spPr>
      </p:pic>
      <p:pic>
        <p:nvPicPr>
          <p:cNvPr id="111" name="Imagen 110" descr="Forma, Polígono&#10;&#10;Descripción generada automáticamente">
            <a:extLst>
              <a:ext uri="{FF2B5EF4-FFF2-40B4-BE49-F238E27FC236}">
                <a16:creationId xmlns:a16="http://schemas.microsoft.com/office/drawing/2014/main" id="{03B9B895-612C-864B-B619-7387C2AB8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8" y="4874500"/>
            <a:ext cx="594419" cy="1258769"/>
          </a:xfrm>
          <a:prstGeom prst="rect">
            <a:avLst/>
          </a:prstGeom>
        </p:spPr>
      </p:pic>
      <p:pic>
        <p:nvPicPr>
          <p:cNvPr id="112" name="Imagen 1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F61433D8-3D75-C643-8E61-718AA7E5A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21" y="3524218"/>
            <a:ext cx="1526840" cy="990698"/>
          </a:xfrm>
          <a:prstGeom prst="rect">
            <a:avLst/>
          </a:prstGeom>
        </p:spPr>
      </p:pic>
      <p:pic>
        <p:nvPicPr>
          <p:cNvPr id="113" name="Imagen 112" descr="Icono&#10;&#10;Descripción generada automáticamente">
            <a:extLst>
              <a:ext uri="{FF2B5EF4-FFF2-40B4-BE49-F238E27FC236}">
                <a16:creationId xmlns:a16="http://schemas.microsoft.com/office/drawing/2014/main" id="{F699329A-41C2-C04D-8C14-F16900426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8" y="1420010"/>
            <a:ext cx="396279" cy="349658"/>
          </a:xfrm>
          <a:prstGeom prst="rect">
            <a:avLst/>
          </a:prstGeom>
        </p:spPr>
      </p:pic>
      <p:pic>
        <p:nvPicPr>
          <p:cNvPr id="114" name="Imagen 113" descr="Icono&#10;&#10;Descripción generada automáticamente con confianza media">
            <a:extLst>
              <a:ext uri="{FF2B5EF4-FFF2-40B4-BE49-F238E27FC236}">
                <a16:creationId xmlns:a16="http://schemas.microsoft.com/office/drawing/2014/main" id="{DDD07202-14FF-8E4E-9E64-80B6A0BCA9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91" y="1418382"/>
            <a:ext cx="466211" cy="349658"/>
          </a:xfrm>
          <a:prstGeom prst="rect">
            <a:avLst/>
          </a:prstGeom>
        </p:spPr>
      </p:pic>
      <p:pic>
        <p:nvPicPr>
          <p:cNvPr id="115" name="Imagen 114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6EB91461-F721-EE4F-A240-BAE4F45E9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91" y="2294694"/>
            <a:ext cx="652695" cy="326348"/>
          </a:xfrm>
          <a:prstGeom prst="rect">
            <a:avLst/>
          </a:prstGeom>
        </p:spPr>
      </p:pic>
      <p:pic>
        <p:nvPicPr>
          <p:cNvPr id="116" name="Imagen 115" descr="Icono&#10;&#10;Descripción generada automáticamente">
            <a:extLst>
              <a:ext uri="{FF2B5EF4-FFF2-40B4-BE49-F238E27FC236}">
                <a16:creationId xmlns:a16="http://schemas.microsoft.com/office/drawing/2014/main" id="{06084580-BC04-0F46-AC68-E5404D6AAD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6" y="2294694"/>
            <a:ext cx="396279" cy="326348"/>
          </a:xfrm>
          <a:prstGeom prst="rect">
            <a:avLst/>
          </a:prstGeom>
        </p:spPr>
      </p:pic>
      <p:pic>
        <p:nvPicPr>
          <p:cNvPr id="117" name="Imagen 116" descr="Forma&#10;&#10;Descripción generada automáticamente con confianza baja">
            <a:extLst>
              <a:ext uri="{FF2B5EF4-FFF2-40B4-BE49-F238E27FC236}">
                <a16:creationId xmlns:a16="http://schemas.microsoft.com/office/drawing/2014/main" id="{F5A33B41-DF85-8644-A209-8A98F7C2F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8" y="3429000"/>
            <a:ext cx="909111" cy="909111"/>
          </a:xfrm>
          <a:prstGeom prst="rect">
            <a:avLst/>
          </a:prstGeom>
        </p:spPr>
      </p:pic>
      <p:pic>
        <p:nvPicPr>
          <p:cNvPr id="118" name="Imagen 117" descr="Forma&#10;&#10;Descripción generada automáticamente">
            <a:extLst>
              <a:ext uri="{FF2B5EF4-FFF2-40B4-BE49-F238E27FC236}">
                <a16:creationId xmlns:a16="http://schemas.microsoft.com/office/drawing/2014/main" id="{21A02865-9A15-DC47-93AD-57EEE28E1E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0" y="3463965"/>
            <a:ext cx="839179" cy="839179"/>
          </a:xfrm>
          <a:prstGeom prst="rect">
            <a:avLst/>
          </a:prstGeom>
        </p:spPr>
      </p:pic>
      <p:pic>
        <p:nvPicPr>
          <p:cNvPr id="119" name="Imagen 118" descr="Forma&#10;&#10;Descripción generada automáticamente con confianza media">
            <a:extLst>
              <a:ext uri="{FF2B5EF4-FFF2-40B4-BE49-F238E27FC236}">
                <a16:creationId xmlns:a16="http://schemas.microsoft.com/office/drawing/2014/main" id="{AA01997D-3175-BE42-A126-1D56B460E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30" y="3386457"/>
            <a:ext cx="1456909" cy="920766"/>
          </a:xfrm>
          <a:prstGeom prst="rect">
            <a:avLst/>
          </a:prstGeom>
        </p:spPr>
      </p:pic>
      <p:pic>
        <p:nvPicPr>
          <p:cNvPr id="120" name="Imagen 119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372408D-3AEF-B24F-B635-ED43CB73E3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62" y="1420935"/>
            <a:ext cx="396279" cy="396279"/>
          </a:xfrm>
          <a:prstGeom prst="rect">
            <a:avLst/>
          </a:prstGeom>
        </p:spPr>
      </p:pic>
      <p:pic>
        <p:nvPicPr>
          <p:cNvPr id="121" name="Imagen 120" descr="Icono&#10;&#10;Descripción generada automáticamente">
            <a:extLst>
              <a:ext uri="{FF2B5EF4-FFF2-40B4-BE49-F238E27FC236}">
                <a16:creationId xmlns:a16="http://schemas.microsoft.com/office/drawing/2014/main" id="{64693F10-2047-8E4B-ABAA-BB9525D3AC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62" y="2294694"/>
            <a:ext cx="524487" cy="524487"/>
          </a:xfrm>
          <a:prstGeom prst="rect">
            <a:avLst/>
          </a:prstGeom>
        </p:spPr>
      </p:pic>
      <p:pic>
        <p:nvPicPr>
          <p:cNvPr id="122" name="Imagen 121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CC564836-4281-FF4B-837E-B4E299ABC8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55" y="3516121"/>
            <a:ext cx="1060630" cy="594419"/>
          </a:xfrm>
          <a:prstGeom prst="rect">
            <a:avLst/>
          </a:prstGeom>
        </p:spPr>
      </p:pic>
      <p:pic>
        <p:nvPicPr>
          <p:cNvPr id="123" name="Imagen 12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17782CE-E28B-BF46-8ADF-BE740FB92C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88" y="3521273"/>
            <a:ext cx="1503530" cy="594419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63DEF1DC-E429-9F45-BEBD-DBDED3468E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85" y="2294694"/>
            <a:ext cx="262932" cy="317710"/>
          </a:xfrm>
          <a:prstGeom prst="rect">
            <a:avLst/>
          </a:prstGeom>
        </p:spPr>
      </p:pic>
      <p:sp>
        <p:nvSpPr>
          <p:cNvPr id="128" name="Título 127">
            <a:extLst>
              <a:ext uri="{FF2B5EF4-FFF2-40B4-BE49-F238E27FC236}">
                <a16:creationId xmlns:a16="http://schemas.microsoft.com/office/drawing/2014/main" id="{25252EC2-CA39-9645-A6CA-0994E2BEC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69" y="278687"/>
            <a:ext cx="9728032" cy="282706"/>
          </a:xfrm>
          <a:prstGeom prst="rect">
            <a:avLst/>
          </a:prstGeo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Mobiliario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2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AA09AAD9-F554-704E-A778-780FA8521D57}"/>
              </a:ext>
            </a:extLst>
          </p:cNvPr>
          <p:cNvSpPr/>
          <p:nvPr/>
        </p:nvSpPr>
        <p:spPr>
          <a:xfrm>
            <a:off x="675742" y="1028186"/>
            <a:ext cx="1978557" cy="863919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BC91F-1C8C-F643-87C1-E6FF15BA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3" y="369964"/>
            <a:ext cx="9356094" cy="28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AE76660-3D8B-D042-9E2E-640D78C5F0FB}"/>
              </a:ext>
            </a:extLst>
          </p:cNvPr>
          <p:cNvSpPr/>
          <p:nvPr/>
        </p:nvSpPr>
        <p:spPr>
          <a:xfrm>
            <a:off x="675744" y="3220972"/>
            <a:ext cx="5280556" cy="2368154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145BE43-87E6-9947-91E3-95747A6E2DF3}"/>
              </a:ext>
            </a:extLst>
          </p:cNvPr>
          <p:cNvSpPr/>
          <p:nvPr/>
        </p:nvSpPr>
        <p:spPr>
          <a:xfrm>
            <a:off x="675743" y="1890876"/>
            <a:ext cx="1978557" cy="1330096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" name="Imagen 4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8784D31-86E7-1B4A-AFE7-FEE318D4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2" y="5040709"/>
            <a:ext cx="655519" cy="586517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175B3280-D42C-A547-BAF5-2A9D1F8E25F7}"/>
              </a:ext>
            </a:extLst>
          </p:cNvPr>
          <p:cNvSpPr/>
          <p:nvPr/>
        </p:nvSpPr>
        <p:spPr>
          <a:xfrm>
            <a:off x="2656942" y="1028187"/>
            <a:ext cx="3559109" cy="2192786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" name="Imagen 43" descr="Forma&#10;&#10;Descripción generada automáticamente">
            <a:extLst>
              <a:ext uri="{FF2B5EF4-FFF2-40B4-BE49-F238E27FC236}">
                <a16:creationId xmlns:a16="http://schemas.microsoft.com/office/drawing/2014/main" id="{4971FD20-4ED7-1841-BF7D-E3FEFE8A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8865" y="1458159"/>
            <a:ext cx="990698" cy="1258769"/>
          </a:xfrm>
          <a:prstGeom prst="rect">
            <a:avLst/>
          </a:prstGeom>
        </p:spPr>
      </p:pic>
      <p:pic>
        <p:nvPicPr>
          <p:cNvPr id="46" name="Imagen 45" descr="Imagen que contiene objeto, antena&#10;&#10;Descripción generada automáticamente">
            <a:extLst>
              <a:ext uri="{FF2B5EF4-FFF2-40B4-BE49-F238E27FC236}">
                <a16:creationId xmlns:a16="http://schemas.microsoft.com/office/drawing/2014/main" id="{67213034-1E50-FF43-B825-9D1A370E2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131" y="2509195"/>
            <a:ext cx="990698" cy="396279"/>
          </a:xfrm>
          <a:prstGeom prst="rect">
            <a:avLst/>
          </a:prstGeom>
        </p:spPr>
      </p:pic>
      <p:pic>
        <p:nvPicPr>
          <p:cNvPr id="47" name="Imagen 4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6583F6-F718-5F45-BF34-1E1511AED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02" y="2665809"/>
            <a:ext cx="655519" cy="586517"/>
          </a:xfrm>
          <a:prstGeom prst="rect">
            <a:avLst/>
          </a:prstGeom>
        </p:spPr>
      </p:pic>
      <p:pic>
        <p:nvPicPr>
          <p:cNvPr id="48" name="Imagen 4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BC5A5A9-EAAB-4149-AFC4-8ED538CA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02" y="2665809"/>
            <a:ext cx="655519" cy="58651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63CF734C-D4B8-2040-9D54-2AB641A50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4826" y="2887561"/>
            <a:ext cx="262932" cy="317710"/>
          </a:xfrm>
          <a:prstGeom prst="rect">
            <a:avLst/>
          </a:prstGeom>
        </p:spPr>
      </p:pic>
      <p:pic>
        <p:nvPicPr>
          <p:cNvPr id="52" name="Imagen 5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09C848EE-FDB8-EC4C-990E-BC713D154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790" y="2163312"/>
            <a:ext cx="990698" cy="524487"/>
          </a:xfrm>
          <a:prstGeom prst="rect">
            <a:avLst/>
          </a:prstGeom>
        </p:spPr>
      </p:pic>
      <p:pic>
        <p:nvPicPr>
          <p:cNvPr id="53" name="Imagen 52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FF565DFE-2372-D548-8FDF-6072DE075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8629" y="1916634"/>
            <a:ext cx="652695" cy="32634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44D381B1-917B-9F41-9940-BE4332C55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95" y="1851713"/>
            <a:ext cx="667020" cy="69002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30D8C50F-C318-DC4B-80B0-C230E8D7D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33" y="999697"/>
            <a:ext cx="667020" cy="69002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9EFE349-9C5F-7A4F-8732-4BFA0DE6E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15" y="999697"/>
            <a:ext cx="667020" cy="69002"/>
          </a:xfrm>
          <a:prstGeom prst="rect">
            <a:avLst/>
          </a:prstGeom>
        </p:spPr>
      </p:pic>
      <p:pic>
        <p:nvPicPr>
          <p:cNvPr id="58" name="Imagen 5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01C72E8-830C-5741-BDF7-182DF022E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5211" y="1159208"/>
            <a:ext cx="655519" cy="586517"/>
          </a:xfrm>
          <a:prstGeom prst="rect">
            <a:avLst/>
          </a:prstGeom>
        </p:spPr>
      </p:pic>
      <p:pic>
        <p:nvPicPr>
          <p:cNvPr id="61" name="Imagen 60" descr="Icono&#10;&#10;Descripción generada automáticamente con confianza media">
            <a:extLst>
              <a:ext uri="{FF2B5EF4-FFF2-40B4-BE49-F238E27FC236}">
                <a16:creationId xmlns:a16="http://schemas.microsoft.com/office/drawing/2014/main" id="{EDB96414-CF4B-2549-ABE3-602F18B0E2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0018" y="5123299"/>
            <a:ext cx="466211" cy="349658"/>
          </a:xfrm>
          <a:prstGeom prst="rect">
            <a:avLst/>
          </a:prstGeom>
        </p:spPr>
      </p:pic>
      <p:pic>
        <p:nvPicPr>
          <p:cNvPr id="62" name="Imagen 61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20484D8A-5045-6740-A7B0-D001D739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0" y="5148335"/>
            <a:ext cx="396279" cy="396279"/>
          </a:xfrm>
          <a:prstGeom prst="rect">
            <a:avLst/>
          </a:prstGeom>
        </p:spPr>
      </p:pic>
      <p:pic>
        <p:nvPicPr>
          <p:cNvPr id="64" name="Imagen 63" descr="Forma&#10;&#10;Descripción generada automáticamente con confianza baja">
            <a:extLst>
              <a:ext uri="{FF2B5EF4-FFF2-40B4-BE49-F238E27FC236}">
                <a16:creationId xmlns:a16="http://schemas.microsoft.com/office/drawing/2014/main" id="{4A17F36F-D6B0-8B44-8EBA-8AE54560B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83" y="3737956"/>
            <a:ext cx="909111" cy="909111"/>
          </a:xfrm>
          <a:prstGeom prst="rect">
            <a:avLst/>
          </a:prstGeom>
        </p:spPr>
      </p:pic>
      <p:sp>
        <p:nvSpPr>
          <p:cNvPr id="65" name="Rectángulo 64">
            <a:extLst>
              <a:ext uri="{FF2B5EF4-FFF2-40B4-BE49-F238E27FC236}">
                <a16:creationId xmlns:a16="http://schemas.microsoft.com/office/drawing/2014/main" id="{C80CE3D6-1D50-A44F-ABE8-4A48E64AC969}"/>
              </a:ext>
            </a:extLst>
          </p:cNvPr>
          <p:cNvSpPr/>
          <p:nvPr/>
        </p:nvSpPr>
        <p:spPr>
          <a:xfrm>
            <a:off x="2021068" y="5091946"/>
            <a:ext cx="1559342" cy="504363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30A1098-F4ED-234D-817E-A960C8DFB704}"/>
              </a:ext>
            </a:extLst>
          </p:cNvPr>
          <p:cNvSpPr/>
          <p:nvPr/>
        </p:nvSpPr>
        <p:spPr>
          <a:xfrm>
            <a:off x="655155" y="2920905"/>
            <a:ext cx="566227" cy="33142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Imagen 67" descr="Imagen que contiene objeto, antena&#10;&#10;Descripción generada automáticamente">
            <a:extLst>
              <a:ext uri="{FF2B5EF4-FFF2-40B4-BE49-F238E27FC236}">
                <a16:creationId xmlns:a16="http://schemas.microsoft.com/office/drawing/2014/main" id="{2F8BF502-3226-9B40-9EB9-6CB5181CB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71" y="3560756"/>
            <a:ext cx="990698" cy="396279"/>
          </a:xfrm>
          <a:prstGeom prst="rect">
            <a:avLst/>
          </a:prstGeom>
        </p:spPr>
      </p:pic>
      <p:pic>
        <p:nvPicPr>
          <p:cNvPr id="69" name="Imagen 68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0DE3F480-EF56-C349-B3F8-B18BD81A56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4" y="3263672"/>
            <a:ext cx="1060630" cy="594419"/>
          </a:xfrm>
          <a:prstGeom prst="rect">
            <a:avLst/>
          </a:prstGeom>
        </p:spPr>
      </p:pic>
      <p:sp>
        <p:nvSpPr>
          <p:cNvPr id="71" name="Triángulo isósceles 76">
            <a:extLst>
              <a:ext uri="{FF2B5EF4-FFF2-40B4-BE49-F238E27FC236}">
                <a16:creationId xmlns:a16="http://schemas.microsoft.com/office/drawing/2014/main" id="{2EABE6FE-185C-EF4C-BFA8-9394E73FBE92}"/>
              </a:ext>
            </a:extLst>
          </p:cNvPr>
          <p:cNvSpPr/>
          <p:nvPr/>
        </p:nvSpPr>
        <p:spPr>
          <a:xfrm>
            <a:off x="1230247" y="5732677"/>
            <a:ext cx="244323" cy="203200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dirty="0" err="1">
              <a:solidFill>
                <a:srgbClr val="484848"/>
              </a:solidFill>
              <a:latin typeface="Arial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D62564D-275B-FC49-AFCA-26A4F5838EF7}"/>
              </a:ext>
            </a:extLst>
          </p:cNvPr>
          <p:cNvSpPr txBox="1"/>
          <p:nvPr/>
        </p:nvSpPr>
        <p:spPr>
          <a:xfrm>
            <a:off x="1059409" y="598134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484848"/>
                </a:solidFill>
                <a:latin typeface="Arial"/>
              </a:rPr>
              <a:t>Entrada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1DC1812-9278-E444-9A49-1E7CE9E046B6}"/>
              </a:ext>
            </a:extLst>
          </p:cNvPr>
          <p:cNvGrpSpPr/>
          <p:nvPr/>
        </p:nvGrpSpPr>
        <p:grpSpPr>
          <a:xfrm>
            <a:off x="696895" y="2224115"/>
            <a:ext cx="1904429" cy="298378"/>
            <a:chOff x="358815" y="6195019"/>
            <a:chExt cx="2847372" cy="298378"/>
          </a:xfrm>
        </p:grpSpPr>
        <p:cxnSp>
          <p:nvCxnSpPr>
            <p:cNvPr id="74" name="Conector recto de flecha 73">
              <a:extLst>
                <a:ext uri="{FF2B5EF4-FFF2-40B4-BE49-F238E27FC236}">
                  <a16:creationId xmlns:a16="http://schemas.microsoft.com/office/drawing/2014/main" id="{4F610D1A-5EDF-514D-B6D1-D3582D080332}"/>
                </a:ext>
              </a:extLst>
            </p:cNvPr>
            <p:cNvCxnSpPr/>
            <p:nvPr/>
          </p:nvCxnSpPr>
          <p:spPr>
            <a:xfrm>
              <a:off x="358815" y="6493397"/>
              <a:ext cx="28473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569285B5-6462-9B42-9E97-AA28AE96A985}"/>
                </a:ext>
              </a:extLst>
            </p:cNvPr>
            <p:cNvSpPr txBox="1"/>
            <p:nvPr/>
          </p:nvSpPr>
          <p:spPr>
            <a:xfrm>
              <a:off x="1475221" y="6195019"/>
              <a:ext cx="6451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s-ES" sz="1000" dirty="0">
                  <a:solidFill>
                    <a:srgbClr val="484848"/>
                  </a:solidFill>
                  <a:latin typeface="Arial"/>
                </a:rPr>
                <a:t>3.00</a:t>
              </a: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B970B9A-368E-360B-76BC-6AE25AED2C54}"/>
              </a:ext>
            </a:extLst>
          </p:cNvPr>
          <p:cNvSpPr/>
          <p:nvPr/>
        </p:nvSpPr>
        <p:spPr>
          <a:xfrm>
            <a:off x="5943599" y="3220971"/>
            <a:ext cx="3559105" cy="2368153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ED7FB19A-E944-9E44-A344-1C60EA93D231}"/>
              </a:ext>
            </a:extLst>
          </p:cNvPr>
          <p:cNvGrpSpPr/>
          <p:nvPr/>
        </p:nvGrpSpPr>
        <p:grpSpPr>
          <a:xfrm>
            <a:off x="6266458" y="999697"/>
            <a:ext cx="293000" cy="2252629"/>
            <a:chOff x="3886330" y="5642678"/>
            <a:chExt cx="293000" cy="927565"/>
          </a:xfrm>
        </p:grpSpPr>
        <p:cxnSp>
          <p:nvCxnSpPr>
            <p:cNvPr id="77" name="Conector recto de flecha 76">
              <a:extLst>
                <a:ext uri="{FF2B5EF4-FFF2-40B4-BE49-F238E27FC236}">
                  <a16:creationId xmlns:a16="http://schemas.microsoft.com/office/drawing/2014/main" id="{294C9041-702C-3343-AFA2-C473CE50E25D}"/>
                </a:ext>
              </a:extLst>
            </p:cNvPr>
            <p:cNvCxnSpPr>
              <a:cxnSpLocks/>
            </p:cNvCxnSpPr>
            <p:nvPr/>
          </p:nvCxnSpPr>
          <p:spPr>
            <a:xfrm>
              <a:off x="4179330" y="5642678"/>
              <a:ext cx="0" cy="92756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7FF77B64-1C04-244E-BBCA-8864A96B5299}"/>
                </a:ext>
              </a:extLst>
            </p:cNvPr>
            <p:cNvSpPr txBox="1"/>
            <p:nvPr/>
          </p:nvSpPr>
          <p:spPr>
            <a:xfrm rot="16200000">
              <a:off x="3920595" y="5961822"/>
              <a:ext cx="1776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s-ES" sz="1000" dirty="0">
                  <a:solidFill>
                    <a:srgbClr val="484848"/>
                  </a:solidFill>
                  <a:latin typeface="Arial"/>
                </a:rPr>
                <a:t>3.00</a:t>
              </a:r>
            </a:p>
          </p:txBody>
        </p:sp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id="{5C5F62B4-1E4D-5741-AD41-CE7096BE85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23151" y="3194544"/>
            <a:ext cx="897026" cy="69002"/>
          </a:xfrm>
          <a:prstGeom prst="rect">
            <a:avLst/>
          </a:prstGeom>
        </p:spPr>
      </p:pic>
      <p:pic>
        <p:nvPicPr>
          <p:cNvPr id="36" name="Imagen 35" descr="Forma&#10;&#10;Descripción generada automáticamente">
            <a:extLst>
              <a:ext uri="{FF2B5EF4-FFF2-40B4-BE49-F238E27FC236}">
                <a16:creationId xmlns:a16="http://schemas.microsoft.com/office/drawing/2014/main" id="{8DE31F1C-4E18-11A1-B172-FD106F127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1748" y="3796951"/>
            <a:ext cx="990698" cy="1258769"/>
          </a:xfrm>
          <a:prstGeom prst="rect">
            <a:avLst/>
          </a:prstGeom>
        </p:spPr>
      </p:pic>
      <p:pic>
        <p:nvPicPr>
          <p:cNvPr id="37" name="Imagen 3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6FC0BCA-BF93-0F8C-9AE8-F0942139E4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6778" y="4309058"/>
            <a:ext cx="1299538" cy="5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7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d2017ws">
  <a:themeElements>
    <a:clrScheme name="Personalizar 1">
      <a:dk1>
        <a:srgbClr val="484848"/>
      </a:dk1>
      <a:lt1>
        <a:srgbClr val="FFFFFF"/>
      </a:lt1>
      <a:dk2>
        <a:srgbClr val="7C7C7C"/>
      </a:dk2>
      <a:lt2>
        <a:srgbClr val="FFFFFF"/>
      </a:lt2>
      <a:accent1>
        <a:srgbClr val="9C9C9C"/>
      </a:accent1>
      <a:accent2>
        <a:srgbClr val="787878"/>
      </a:accent2>
      <a:accent3>
        <a:srgbClr val="DFFA45"/>
      </a:accent3>
      <a:accent4>
        <a:srgbClr val="B1D004"/>
      </a:accent4>
      <a:accent5>
        <a:srgbClr val="B62682"/>
      </a:accent5>
      <a:accent6>
        <a:srgbClr val="346767"/>
      </a:accent6>
      <a:hlink>
        <a:srgbClr val="0066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vy">
        <a:dk1>
          <a:srgbClr val="D9D9D9"/>
        </a:dk1>
        <a:lt1>
          <a:srgbClr val="FFFFFF"/>
        </a:lt1>
        <a:dk2>
          <a:srgbClr val="7C7C7C"/>
        </a:dk2>
        <a:lt2>
          <a:srgbClr val="FFFFFF"/>
        </a:lt2>
        <a:accent1>
          <a:srgbClr val="D9D9D9"/>
        </a:accent1>
        <a:accent2>
          <a:srgbClr val="B9B9B9"/>
        </a:accent2>
        <a:accent3>
          <a:srgbClr val="DFFA45"/>
        </a:accent3>
        <a:accent4>
          <a:srgbClr val="B1D004"/>
        </a:accent4>
        <a:accent5>
          <a:srgbClr val="B62682"/>
        </a:accent5>
        <a:accent6>
          <a:srgbClr val="346767"/>
        </a:accent6>
        <a:hlink>
          <a:srgbClr val="DFFA45"/>
        </a:hlink>
        <a:folHlink>
          <a:srgbClr val="B1D0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d2017ws" id="{4AAF72AD-4D12-2749-AFFD-2293E8CBA659}" vid="{D1AC1637-22AD-D141-854C-87ABF9155C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10272</TotalTime>
  <Words>184</Words>
  <Application>Microsoft Office PowerPoint</Application>
  <PresentationFormat>A4 (210 x 297 mm)</PresentationFormat>
  <Paragraphs>51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id2017ws</vt:lpstr>
      <vt:lpstr>Diapositiva de think-cell</vt:lpstr>
      <vt:lpstr>Presentación de PowerPoint</vt:lpstr>
      <vt:lpstr>Uso de la plantilla</vt:lpstr>
      <vt:lpstr>Crear formas complejas por unión</vt:lpstr>
      <vt:lpstr>Modificar la forma</vt:lpstr>
      <vt:lpstr>Exportar plano</vt:lpstr>
      <vt:lpstr>Elementos del plano</vt:lpstr>
      <vt:lpstr>Elementos del plano</vt:lpstr>
      <vt:lpstr>Mobiliario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Editor de planos</dc:title>
  <dc:creator>Fernando Picado</dc:creator>
  <cp:lastModifiedBy>Luis Sanz Bernardo</cp:lastModifiedBy>
  <cp:revision>10</cp:revision>
  <dcterms:created xsi:type="dcterms:W3CDTF">2022-01-14T12:37:10Z</dcterms:created>
  <dcterms:modified xsi:type="dcterms:W3CDTF">2022-08-08T15:10:42Z</dcterms:modified>
</cp:coreProperties>
</file>